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32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Rose-Dulcina" userId="d97973e9-0562-4c11-9948-b775ad1796be" providerId="ADAL" clId="{A7BBCB4D-EC09-4E4A-A841-7185AEB0B731}"/>
    <pc:docChg chg="undo modSld modMainMaster">
      <pc:chgData name="Kevin Rose-Dulcina" userId="d97973e9-0562-4c11-9948-b775ad1796be" providerId="ADAL" clId="{A7BBCB4D-EC09-4E4A-A841-7185AEB0B731}" dt="2026-04-15T10:49:19.521" v="121" actId="20577"/>
      <pc:docMkLst>
        <pc:docMk/>
      </pc:docMkLst>
      <pc:sldChg chg="addSp delSp modSp">
        <pc:chgData name="Kevin Rose-Dulcina" userId="d97973e9-0562-4c11-9948-b775ad1796be" providerId="ADAL" clId="{A7BBCB4D-EC09-4E4A-A841-7185AEB0B731}" dt="2026-04-15T10:49:19.521" v="121" actId="20577"/>
        <pc:sldMkLst>
          <pc:docMk/>
          <pc:sldMk cId="269325147" sldId="322"/>
        </pc:sldMkLst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2" creationId="{435B249C-84B0-4EE9-A57C-62B9390E413E}"/>
          </ac:spMkLst>
        </pc:spChg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3" creationId="{BDEB0754-C610-4073-90F3-77FED26E5E50}"/>
          </ac:spMkLst>
        </pc:spChg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4" creationId="{2D179EE7-5FE4-42EF-80E4-5EADA8464231}"/>
          </ac:spMkLst>
        </pc:spChg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5" creationId="{22C80A36-7C6D-45EF-92B4-07EC7C8A45BC}"/>
          </ac:spMkLst>
        </pc:spChg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6" creationId="{39F7BDF9-8693-4CA1-9181-314DEBC09281}"/>
          </ac:spMkLst>
        </pc:spChg>
        <pc:spChg chg="mod">
          <ac:chgData name="Kevin Rose-Dulcina" userId="d97973e9-0562-4c11-9948-b775ad1796be" providerId="ADAL" clId="{A7BBCB4D-EC09-4E4A-A841-7185AEB0B731}" dt="2026-04-15T10:49:19.521" v="121" actId="20577"/>
          <ac:spMkLst>
            <pc:docMk/>
            <pc:sldMk cId="269325147" sldId="322"/>
            <ac:spMk id="7" creationId="{FB381FBC-96B6-465E-BE4A-FEF90A3773A6}"/>
          </ac:spMkLst>
        </pc:spChg>
        <pc:spChg chg="del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9" creationId="{1A51873C-32C6-4DCE-87CE-C2E9A2C29F85}"/>
          </ac:spMkLst>
        </pc:spChg>
        <pc:spChg chg="del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10" creationId="{A1E8D12E-D1B4-457C-B8B3-231D51D91F9B}"/>
          </ac:spMkLst>
        </pc:spChg>
        <pc:spChg chg="del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11" creationId="{79A8159F-09EA-4AF9-9FFB-FEC33559C938}"/>
          </ac:spMkLst>
        </pc:spChg>
        <pc:spChg chg="del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12" creationId="{6E7D91A9-C5B4-4B2D-89F4-E8A78764A749}"/>
          </ac:spMkLst>
        </pc:spChg>
        <pc:spChg chg="del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13" creationId="{2B54D43B-2300-4BA5-B818-19A531A5E538}"/>
          </ac:spMkLst>
        </pc:spChg>
        <pc:spChg chg="add mod">
          <ac:chgData name="Kevin Rose-Dulcina" userId="d97973e9-0562-4c11-9948-b775ad1796be" providerId="ADAL" clId="{A7BBCB4D-EC09-4E4A-A841-7185AEB0B731}" dt="2026-04-15T10:44:54.038" v="112"/>
          <ac:spMkLst>
            <pc:docMk/>
            <pc:sldMk cId="269325147" sldId="322"/>
            <ac:spMk id="14" creationId="{592AEB46-D3C8-4E10-9B6F-B73A651BF9BD}"/>
          </ac:spMkLst>
        </pc:spChg>
        <pc:spChg chg="mod">
          <ac:chgData name="Kevin Rose-Dulcina" userId="d97973e9-0562-4c11-9948-b775ad1796be" providerId="ADAL" clId="{A7BBCB4D-EC09-4E4A-A841-7185AEB0B731}" dt="2026-04-15T10:40:27.758" v="0" actId="20577"/>
          <ac:spMkLst>
            <pc:docMk/>
            <pc:sldMk cId="269325147" sldId="322"/>
            <ac:spMk id="17" creationId="{E85BAFD3-AD9B-4C1B-AFD6-15C7E37612E9}"/>
          </ac:spMkLst>
        </pc:spChg>
      </pc:sldChg>
      <pc:sldMasterChg chg="modSldLayout">
        <pc:chgData name="Kevin Rose-Dulcina" userId="d97973e9-0562-4c11-9948-b775ad1796be" providerId="ADAL" clId="{A7BBCB4D-EC09-4E4A-A841-7185AEB0B731}" dt="2026-04-15T10:44:24.444" v="111" actId="20577"/>
        <pc:sldMasterMkLst>
          <pc:docMk/>
          <pc:sldMasterMk cId="970377650" sldId="2147483648"/>
        </pc:sldMasterMkLst>
        <pc:sldLayoutChg chg="addSp modSp">
          <pc:chgData name="Kevin Rose-Dulcina" userId="d97973e9-0562-4c11-9948-b775ad1796be" providerId="ADAL" clId="{A7BBCB4D-EC09-4E4A-A841-7185AEB0B731}" dt="2026-04-15T10:44:24.444" v="111" actId="20577"/>
          <pc:sldLayoutMkLst>
            <pc:docMk/>
            <pc:sldMasterMk cId="970377650" sldId="2147483648"/>
            <pc:sldLayoutMk cId="764706323" sldId="2147483655"/>
          </pc:sldLayoutMkLst>
          <pc:spChg chg="mod">
            <ac:chgData name="Kevin Rose-Dulcina" userId="d97973e9-0562-4c11-9948-b775ad1796be" providerId="ADAL" clId="{A7BBCB4D-EC09-4E4A-A841-7185AEB0B731}" dt="2026-04-15T10:43:06.170" v="16" actId="20577"/>
            <ac:spMkLst>
              <pc:docMk/>
              <pc:sldMasterMk cId="970377650" sldId="2147483648"/>
              <pc:sldLayoutMk cId="764706323" sldId="2147483655"/>
              <ac:spMk id="20" creationId="{75F60160-A370-41D4-905E-8DF9E8246A0B}"/>
            </ac:spMkLst>
          </pc:spChg>
          <pc:spChg chg="mod">
            <ac:chgData name="Kevin Rose-Dulcina" userId="d97973e9-0562-4c11-9948-b775ad1796be" providerId="ADAL" clId="{A7BBCB4D-EC09-4E4A-A841-7185AEB0B731}" dt="2026-04-15T10:44:24.444" v="111" actId="20577"/>
            <ac:spMkLst>
              <pc:docMk/>
              <pc:sldMasterMk cId="970377650" sldId="2147483648"/>
              <pc:sldLayoutMk cId="764706323" sldId="2147483655"/>
              <ac:spMk id="23" creationId="{6FD6EB73-18E4-4562-A039-31C5ACE58C6B}"/>
            </ac:spMkLst>
          </pc:spChg>
          <pc:spChg chg="add mod">
            <ac:chgData name="Kevin Rose-Dulcina" userId="d97973e9-0562-4c11-9948-b775ad1796be" providerId="ADAL" clId="{A7BBCB4D-EC09-4E4A-A841-7185AEB0B731}" dt="2026-04-15T10:44:11.869" v="110" actId="404"/>
            <ac:spMkLst>
              <pc:docMk/>
              <pc:sldMasterMk cId="970377650" sldId="2147483648"/>
              <pc:sldLayoutMk cId="764706323" sldId="2147483655"/>
              <ac:spMk id="29" creationId="{BBBE95C4-4D46-42F1-AD10-143C0109A1B1}"/>
            </ac:spMkLst>
          </pc:spChg>
        </pc:sldLayoutChg>
      </pc:sldMasterChg>
    </pc:docChg>
  </pc:docChgLst>
  <pc:docChgLst>
    <pc:chgData name="Kevin Rose-Dulcina" userId="d97973e9-0562-4c11-9948-b775ad1796be" providerId="ADAL" clId="{40C03666-42F9-4CA0-94D5-46BA97410EAD}"/>
    <pc:docChg chg="addSld delSld modSld modMainMaster">
      <pc:chgData name="Kevin Rose-Dulcina" userId="d97973e9-0562-4c11-9948-b775ad1796be" providerId="ADAL" clId="{40C03666-42F9-4CA0-94D5-46BA97410EAD}" dt="2026-02-27T13:47:17.227" v="11" actId="2696"/>
      <pc:docMkLst>
        <pc:docMk/>
      </pc:docMkLst>
      <pc:sldMasterChg chg="modSldLayout">
        <pc:chgData name="Kevin Rose-Dulcina" userId="d97973e9-0562-4c11-9948-b775ad1796be" providerId="ADAL" clId="{40C03666-42F9-4CA0-94D5-46BA97410EAD}" dt="2026-02-27T13:47:12.129" v="8"/>
        <pc:sldMasterMkLst>
          <pc:docMk/>
          <pc:sldMasterMk cId="970377650" sldId="2147483648"/>
        </pc:sldMasterMkLst>
        <pc:sldLayoutChg chg="addSp delSp">
          <pc:chgData name="Kevin Rose-Dulcina" userId="d97973e9-0562-4c11-9948-b775ad1796be" providerId="ADAL" clId="{40C03666-42F9-4CA0-94D5-46BA97410EAD}" dt="2026-02-27T13:47:12.129" v="8"/>
          <pc:sldLayoutMkLst>
            <pc:docMk/>
            <pc:sldMasterMk cId="970377650" sldId="2147483648"/>
            <pc:sldLayoutMk cId="764706323" sldId="2147483655"/>
          </pc:sldLayoutMkLst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1" creationId="{B4F4275B-426A-6032-47A7-BBA3875DCDA9}"/>
            </ac:spMkLst>
          </pc:spChg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2" creationId="{9DBFFBCA-824C-F147-806F-79F6592E3431}"/>
            </ac:spMkLst>
          </pc:spChg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3" creationId="{D4867E0F-631C-FEE3-5E3A-D8E0E9FC1BB2}"/>
            </ac:spMkLst>
          </pc:spChg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4" creationId="{5FDBF245-A162-00DA-F139-46143A65B977}"/>
            </ac:spMkLst>
          </pc:spChg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5" creationId="{82E05396-726F-86D4-F747-FF25B2387511}"/>
            </ac:spMkLst>
          </pc:spChg>
          <pc:spChg chg="add">
            <ac:chgData name="Kevin Rose-Dulcina" userId="d97973e9-0562-4c11-9948-b775ad1796be" providerId="ADAL" clId="{40C03666-42F9-4CA0-94D5-46BA97410EAD}" dt="2026-02-27T13:44:20.401" v="1"/>
            <ac:spMkLst>
              <pc:docMk/>
              <pc:sldMasterMk cId="970377650" sldId="2147483648"/>
              <pc:sldLayoutMk cId="764706323" sldId="2147483655"/>
              <ac:spMk id="16" creationId="{CDB84EBC-9CE8-667B-7F97-C2C3A6B1007F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17" creationId="{CE82D7D9-4AAC-441C-8EB5-CB7CDBF7809A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18" creationId="{5C84C363-F192-45E2-AC60-5392F863E5A3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19" creationId="{5E0EAA2F-659E-4533-9A85-950DE59BAD8B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21" creationId="{43B4BBC1-6D1E-4EAA-BF3B-D8B304A1C224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24" creationId="{1A7DDECD-AD8B-4076-B7A1-44E65AD30487}"/>
            </ac:spMkLst>
          </pc:spChg>
          <pc:spChg chg="add del">
            <ac:chgData name="Kevin Rose-Dulcina" userId="d97973e9-0562-4c11-9948-b775ad1796be" providerId="ADAL" clId="{40C03666-42F9-4CA0-94D5-46BA97410EAD}" dt="2026-02-27T13:47:12.129" v="8"/>
            <ac:spMkLst>
              <pc:docMk/>
              <pc:sldMasterMk cId="970377650" sldId="2147483648"/>
              <pc:sldLayoutMk cId="764706323" sldId="2147483655"/>
              <ac:spMk id="27" creationId="{CBCFB535-FDF7-4E03-AF0F-435856127CC2}"/>
            </ac:spMkLst>
          </pc:spChg>
        </pc:sldLayoutChg>
      </pc:sldMasterChg>
    </pc:docChg>
  </pc:docChgLst>
  <pc:docChgLst>
    <pc:chgData name="Kevin Rose-Dulcina" userId="d97973e9-0562-4c11-9948-b775ad1796be" providerId="ADAL" clId="{8A3E47BA-B56E-4C3E-AC05-0E208080B0FD}"/>
    <pc:docChg chg="modSld">
      <pc:chgData name="Kevin Rose-Dulcina" userId="d97973e9-0562-4c11-9948-b775ad1796be" providerId="ADAL" clId="{8A3E47BA-B56E-4C3E-AC05-0E208080B0FD}" dt="2026-04-15T12:06:03.428" v="0" actId="20577"/>
      <pc:docMkLst>
        <pc:docMk/>
      </pc:docMkLst>
      <pc:sldChg chg="modSp">
        <pc:chgData name="Kevin Rose-Dulcina" userId="d97973e9-0562-4c11-9948-b775ad1796be" providerId="ADAL" clId="{8A3E47BA-B56E-4C3E-AC05-0E208080B0FD}" dt="2026-04-15T12:06:03.428" v="0" actId="20577"/>
        <pc:sldMkLst>
          <pc:docMk/>
          <pc:sldMk cId="269325147" sldId="322"/>
        </pc:sldMkLst>
        <pc:spChg chg="mod">
          <ac:chgData name="Kevin Rose-Dulcina" userId="d97973e9-0562-4c11-9948-b775ad1796be" providerId="ADAL" clId="{8A3E47BA-B56E-4C3E-AC05-0E208080B0FD}" dt="2026-04-15T12:06:03.428" v="0" actId="20577"/>
          <ac:spMkLst>
            <pc:docMk/>
            <pc:sldMk cId="269325147" sldId="322"/>
            <ac:spMk id="7" creationId="{FB381FBC-96B6-465E-BE4A-FEF90A3773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flash IS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453BC7CA-1E10-4826-8A03-D59FD30E7B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9" t="7825" r="44911" b="22792"/>
          <a:stretch/>
        </p:blipFill>
        <p:spPr>
          <a:xfrm>
            <a:off x="0" y="-1"/>
            <a:ext cx="3590998" cy="1009039"/>
          </a:xfrm>
          <a:prstGeom prst="rect">
            <a:avLst/>
          </a:prstGeom>
        </p:spPr>
      </p:pic>
      <p:pic>
        <p:nvPicPr>
          <p:cNvPr id="7" name="Image 6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43D3A64A-C063-463A-8ABC-C28B0103E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5" r="88149" b="22792"/>
          <a:stretch/>
        </p:blipFill>
        <p:spPr>
          <a:xfrm>
            <a:off x="11233633" y="14534"/>
            <a:ext cx="851767" cy="85351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B0C55E-796F-418B-957D-9A601C757196}"/>
              </a:ext>
            </a:extLst>
          </p:cNvPr>
          <p:cNvSpPr/>
          <p:nvPr userDrawn="1"/>
        </p:nvSpPr>
        <p:spPr>
          <a:xfrm>
            <a:off x="11233633" y="0"/>
            <a:ext cx="937647" cy="85351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75F60160-A370-41D4-905E-8DF9E8246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6391" y="715963"/>
            <a:ext cx="7668000" cy="293687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Surname1 NAME 1(a), Surname2 NAME2(</a:t>
            </a:r>
            <a:r>
              <a:rPr lang="fr-FR" dirty="0" err="1"/>
              <a:t>a,b</a:t>
            </a:r>
            <a:r>
              <a:rPr lang="fr-FR" dirty="0"/>
              <a:t>),…</a:t>
            </a:r>
            <a:endParaRPr lang="fr-CH" dirty="0"/>
          </a:p>
        </p:txBody>
      </p:sp>
      <p:sp>
        <p:nvSpPr>
          <p:cNvPr id="22" name="Espace réservé du contenu 21">
            <a:extLst>
              <a:ext uri="{FF2B5EF4-FFF2-40B4-BE49-F238E27FC236}">
                <a16:creationId xmlns:a16="http://schemas.microsoft.com/office/drawing/2014/main" id="{88D6DFA9-45C2-461C-9E9D-BE0F71B6E62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97335" y="1276564"/>
            <a:ext cx="5940425" cy="2879725"/>
          </a:xfrm>
        </p:spPr>
        <p:txBody>
          <a:bodyPr>
            <a:normAutofit/>
          </a:bodyPr>
          <a:lstStyle>
            <a:lvl1pPr marL="0" indent="0">
              <a:buNone/>
              <a:defRPr sz="2000" u="sng"/>
            </a:lvl1pPr>
          </a:lstStyle>
          <a:p>
            <a:pPr lvl="0"/>
            <a:r>
              <a:rPr lang="fr-FR" dirty="0"/>
              <a:t>Introduction &amp; </a:t>
            </a:r>
            <a:r>
              <a:rPr lang="fr-FR" dirty="0" err="1"/>
              <a:t>Context</a:t>
            </a:r>
            <a:endParaRPr lang="fr-CH" dirty="0"/>
          </a:p>
        </p:txBody>
      </p:sp>
      <p:sp>
        <p:nvSpPr>
          <p:cNvPr id="23" name="Espace réservé du contenu 21">
            <a:extLst>
              <a:ext uri="{FF2B5EF4-FFF2-40B4-BE49-F238E27FC236}">
                <a16:creationId xmlns:a16="http://schemas.microsoft.com/office/drawing/2014/main" id="{6FD6EB73-18E4-4562-A039-31C5ACE58C6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44975" y="1276563"/>
            <a:ext cx="5940425" cy="2879725"/>
          </a:xfrm>
        </p:spPr>
        <p:txBody>
          <a:bodyPr>
            <a:normAutofit/>
          </a:bodyPr>
          <a:lstStyle>
            <a:lvl1pPr marL="0" indent="0">
              <a:buNone/>
              <a:defRPr sz="2000" u="sng"/>
            </a:lvl1pPr>
          </a:lstStyle>
          <a:p>
            <a:pPr lvl="0"/>
            <a:r>
              <a:rPr lang="fr-FR" dirty="0" err="1"/>
              <a:t>Material</a:t>
            </a:r>
            <a:r>
              <a:rPr lang="fr-FR" dirty="0"/>
              <a:t> &amp; Methods</a:t>
            </a:r>
            <a:endParaRPr lang="fr-CH" dirty="0"/>
          </a:p>
        </p:txBody>
      </p:sp>
      <p:sp>
        <p:nvSpPr>
          <p:cNvPr id="25" name="Espace réservé du contenu 21">
            <a:extLst>
              <a:ext uri="{FF2B5EF4-FFF2-40B4-BE49-F238E27FC236}">
                <a16:creationId xmlns:a16="http://schemas.microsoft.com/office/drawing/2014/main" id="{6CF4D09C-B9C1-4266-A9AD-1A40B7A8153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7335" y="4241491"/>
            <a:ext cx="11988065" cy="2308324"/>
          </a:xfrm>
        </p:spPr>
        <p:txBody>
          <a:bodyPr>
            <a:normAutofit/>
          </a:bodyPr>
          <a:lstStyle>
            <a:lvl1pPr marL="0" indent="0">
              <a:buNone/>
              <a:defRPr sz="2000" u="sng"/>
            </a:lvl1pPr>
          </a:lstStyle>
          <a:p>
            <a:pPr lvl="0"/>
            <a:r>
              <a:rPr lang="fr-FR" dirty="0" err="1"/>
              <a:t>Results</a:t>
            </a:r>
            <a:r>
              <a:rPr lang="fr-FR" dirty="0"/>
              <a:t> &amp; discussion</a:t>
            </a:r>
            <a:endParaRPr lang="fr-CH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78B74BC-3763-42D6-986C-07A584B1D913}"/>
              </a:ext>
            </a:extLst>
          </p:cNvPr>
          <p:cNvSpPr/>
          <p:nvPr userDrawn="1"/>
        </p:nvSpPr>
        <p:spPr>
          <a:xfrm>
            <a:off x="-20720" y="6599524"/>
            <a:ext cx="12212720" cy="26469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C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D4B081EF-ABB9-4E3B-9739-606D2967C0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90925" y="14288"/>
            <a:ext cx="7667625" cy="701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poster</a:t>
            </a:r>
            <a:endParaRPr lang="fr-CH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E82D7D9-4AAC-441C-8EB5-CB7CDBF7809A}"/>
              </a:ext>
            </a:extLst>
          </p:cNvPr>
          <p:cNvSpPr txBox="1"/>
          <p:nvPr userDrawn="1"/>
        </p:nvSpPr>
        <p:spPr>
          <a:xfrm>
            <a:off x="11117990" y="6546606"/>
            <a:ext cx="3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C84C363-F192-45E2-AC60-5392F863E5A3}"/>
              </a:ext>
            </a:extLst>
          </p:cNvPr>
          <p:cNvSpPr txBox="1"/>
          <p:nvPr userDrawn="1"/>
        </p:nvSpPr>
        <p:spPr>
          <a:xfrm>
            <a:off x="9986964" y="6539089"/>
            <a:ext cx="567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E0EAA2F-659E-4533-9A85-950DE59BAD8B}"/>
              </a:ext>
            </a:extLst>
          </p:cNvPr>
          <p:cNvSpPr txBox="1"/>
          <p:nvPr userDrawn="1"/>
        </p:nvSpPr>
        <p:spPr>
          <a:xfrm>
            <a:off x="11316104" y="6546606"/>
            <a:ext cx="3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3B4BBC1-6D1E-4EAA-BF3B-D8B304A1C224}"/>
              </a:ext>
            </a:extLst>
          </p:cNvPr>
          <p:cNvSpPr txBox="1"/>
          <p:nvPr userDrawn="1"/>
        </p:nvSpPr>
        <p:spPr>
          <a:xfrm>
            <a:off x="11514218" y="6546606"/>
            <a:ext cx="3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A7DDECD-AD8B-4076-B7A1-44E65AD30487}"/>
              </a:ext>
            </a:extLst>
          </p:cNvPr>
          <p:cNvSpPr txBox="1"/>
          <p:nvPr userDrawn="1"/>
        </p:nvSpPr>
        <p:spPr>
          <a:xfrm>
            <a:off x="11712332" y="6546606"/>
            <a:ext cx="3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BCFB535-FDF7-4E03-AF0F-435856127CC2}"/>
              </a:ext>
            </a:extLst>
          </p:cNvPr>
          <p:cNvSpPr txBox="1"/>
          <p:nvPr userDrawn="1"/>
        </p:nvSpPr>
        <p:spPr>
          <a:xfrm>
            <a:off x="11910446" y="6546606"/>
            <a:ext cx="3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9" name="Espace réservé du texte 19">
            <a:extLst>
              <a:ext uri="{FF2B5EF4-FFF2-40B4-BE49-F238E27FC236}">
                <a16:creationId xmlns:a16="http://schemas.microsoft.com/office/drawing/2014/main" id="{BBBE95C4-4D46-42F1-AD10-143C0109A1B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1784" y="1005718"/>
            <a:ext cx="7668000" cy="270845"/>
          </a:xfrm>
        </p:spPr>
        <p:txBody>
          <a:bodyPr>
            <a:noAutofit/>
          </a:bodyPr>
          <a:lstStyle>
            <a:lvl1pPr marL="0" indent="0" algn="ctr">
              <a:buNone/>
              <a:defRPr sz="1400" i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a: affiliation 1; b: affiliation2 etc…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76470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59B56C-7EB9-460A-93C8-42629BEDA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1BD220-8C6A-4E6C-8979-06BA1A621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DEBFD9-5A88-4AB4-A6C2-D284C5FF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8812EC-4FC1-4395-8CAB-31760658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3AF778-C77D-458E-9EDD-9F824122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4128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FDCB40F-6A15-4254-BD87-49B2B7F20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048E52-174F-4768-82CB-B7F22A63A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A72767-7699-4BE1-8AF2-D664304B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4B2110-04F5-427A-A2A4-6ED9EC3A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76848F-8A75-4C9A-BC28-F0FE573D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1336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3ED59-9084-4BF8-9117-40E136BB4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11EFDD-76E5-4402-97F2-D521A296A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9D8289-F66B-471A-82A4-787A17D1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636DD5-D36F-4963-8D62-533E29E2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A9FD64-9799-4171-8436-F10A437D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54141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18379B-66BF-4EDD-96D9-CE2D6A0DA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409DAB-7598-450D-BFAD-4D57ADE5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256A19-8017-42FE-B1EC-D42E4938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31C032-1677-47B3-B0D8-758044AB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9885C0-B14B-4CF8-82B6-FFF072C9F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00026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C86B3-B2D1-448B-9B18-38F393E63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912304-29A0-4B8E-93D1-62CBB6FDF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4D4F9A-031B-4303-97EB-CC3C84D7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D5545D-5296-42FF-B160-5072C4F20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FEED44-FC54-492D-8CBC-344D0D38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4088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05AA3-B531-4698-9771-E750B9A42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B65C12-D4C0-409A-A56F-7FBB2DA18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D5E121-D3EB-4CE5-94C5-A863179B1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DA8F31-0D34-4FF0-B7AD-DCC6B0AD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2A5664-D419-4E4C-A489-70BE3E139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37B1D1-C700-4B6C-AD88-BCD5C5FC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4038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6407E-EA62-44B6-A750-6899C08AC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AD9E39-AED1-40B0-88DB-15CB962E0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EB3EDD-1DE8-4156-883F-BD87D776D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5EC060-D17A-4CB6-959C-318057145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E9673A-DA15-4936-9181-E7CCEFE2DA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EFFAA14-BB50-4196-9A14-AB57C14B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793BE7-A57E-4B3B-80DC-4F510BE7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9D6686-6A42-45FD-A952-D05394E8F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84518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8F4055-EC84-4E24-A4F1-82101AAAB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67F365-4E4C-44EB-9E27-64CBE505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9353F0-7977-4CC2-890C-D52542948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942767-0A50-4ABC-B2C7-0183596B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575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9D22C8-A35F-4A65-9A3D-A088C558D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88587C-CE03-45CF-8CFC-D6D021390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EED88C-21CF-4E6C-8B08-FDE0EF2A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4583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015A78-C779-40DF-99FF-B272135CB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657E2B-E12A-4D24-BC89-1E927FBF6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738CD0-88EB-40BA-8E5A-0FF07E47A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63A4AB-7A69-4D54-BB92-D23DE49DC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F215DD-E8D0-42ED-AF8C-1F0DCDA5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DE6D8E-9A32-4578-8781-5456CFD2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166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ACAAD0-358F-45E8-A123-42253196C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BC5A34-D8D4-4024-B4A5-D81EAD242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3E4E8-0544-4DE4-B7A2-D7C4342A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C2CD67-513A-42ED-9518-29DA44BCE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820EF0-B9C0-48AA-93A3-67D63B196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0563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393C4B-787D-4833-BAE2-1AB01A1BA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BD0FD8-9646-4682-8B3E-7C50719357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76A4B8-2446-4653-B4DF-D39EEA6EC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B19408-2C62-4A1E-AFA2-EC2277813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C0C138-C4A9-40ED-BE4B-68B26B55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B706A7-7425-49A4-8375-DCF6100F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77127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47B8B-DC62-41F7-A97A-315B955D5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24050AB-9B4A-4A84-BA34-58E69CFB9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2F00B3-BE46-4347-9B6C-8DD4A086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83FD2-3A57-40AA-81AA-8D6F4F26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991106-7F90-4661-B46A-24C86805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68261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3CF5C4-D424-4A0E-8989-1203D99CF7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330266-7FD2-402C-965D-D128828FB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9FA9F2-47F9-45C8-9279-A0BB5319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F91B86-889C-4F3D-9730-7079D093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41C24-CFE4-41AB-A205-5C4B80CB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8518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36AF79-4631-410D-B6D5-A4ED212B6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E16936-AB37-4E77-957F-7A4943118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33201C-B1AF-437A-A9DA-50F8F296C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AB4B8C-AFD3-4BFD-A430-991B69E6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E0211B-BDE5-475B-8992-58BBB35E8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7158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2E367A-B0E7-4194-AF24-B7E44D201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9A4A8C-CC87-4C34-999C-23AF982A7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70EEB4-9028-4275-B203-3D385737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3AF806-7FB6-492A-A973-0F228C1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2626EA-AD98-48EE-A17F-5370AC3D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0079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10DC1B-B56C-43BA-AA8D-AE2614E5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78B660-EA68-44EB-81EC-1F38EFEEE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1A26F7-A2F8-480E-A2F0-A8B75E39D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A5150C-3B0D-457C-8E85-5B545CC3D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4BCDC2-1630-47D7-AF6B-E01E4E22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1A5B0F-9D15-4033-B63F-ECDF5D03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915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79E712-1031-425D-85D1-C1C4550ED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576256-A230-4488-8364-CB11D64BE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3F1A71-24AE-4BD2-802C-5429DCEE6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2C05CB-7109-449B-8991-DB357BD72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B32B241-2C54-44F5-8714-1C788D323F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237A975-14BC-41AE-A3E2-5D6FE07D1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715442-C610-494A-A571-44A449EC3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78D8642-37EF-443D-A44D-08B9BFF7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929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9C7F0-CCB3-4A54-BDED-CB25FF9A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B98ED26-32F3-4F9B-A199-7DC25C04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02D013-3BC7-4FCF-9075-2BE63CB7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66F2183-1238-42C6-ADA8-FBF7A5D15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960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6D32C9-0280-497F-BB34-418A36625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F71DA9-5C45-4487-A921-DF94E628B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5F1434-D384-405D-9443-AC87565A7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9118DC-0A6B-49DC-B15F-C4DA57A4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BB1508-7A26-4214-8B2E-794B9EE1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7E9688-D29D-40DD-AE77-2357AE69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3959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A4E543-9E31-4FFD-B5E3-72609B62D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1C2B782-2748-4977-9FA0-14C725F4D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D2DC92-EFF9-435D-B894-0A272B04E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904956-619A-4FE3-923C-4E13ABD6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1B1CB9-3253-4112-9D69-0CA1BC74D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446C2D-CD34-409A-9E6F-3A3E4D63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490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24F98F-8791-4D3F-9D83-6A87E044D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089AF9-E33A-4997-AE21-1517A51ED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69EDDF-E550-45D1-89F0-0F4F77EF8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072D0-9429-40FD-8731-4760C13812BE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72B6C2-2644-4D45-8D61-D33740013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F0A705-A567-4761-95A7-F32128A4C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333B-52D2-41B6-90FA-044418EBD24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7037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2E181-9227-413B-98EB-0F8A06114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AF58A4-055E-4767-BBE2-50D991FAF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183D34-F10F-49C2-AD05-323EC5819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96C9-5DA9-4674-BF44-E003DDAFC254}" type="datetimeFigureOut">
              <a:rPr lang="fr-CH" smtClean="0"/>
              <a:t>15.04.2026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58E81-B1C9-4407-9956-8FAB75967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F81F42-3C2C-4205-A567-3CB4F5B16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F62B7-8426-41B1-96D0-2750CC31B63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7488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35B249C-84B0-4EE9-A57C-62B9390E41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EB0754-C610-4073-90F3-77FED26E5E5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D179EE7-5FE4-42EF-80E4-5EADA84642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2C80A36-7C6D-45EF-92B4-07EC7C8A45B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9F7BDF9-8693-4CA1-9181-314DEBC092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592AEB46-D3C8-4E10-9B6F-B73A651BF9B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81FBC-96B6-465E-BE4A-FEF90A3773A6}"/>
              </a:ext>
            </a:extLst>
          </p:cNvPr>
          <p:cNvSpPr/>
          <p:nvPr/>
        </p:nvSpPr>
        <p:spPr>
          <a:xfrm>
            <a:off x="11264390" y="0"/>
            <a:ext cx="973539" cy="10090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i="1" dirty="0">
                <a:solidFill>
                  <a:srgbClr val="C00000"/>
                </a:solidFill>
              </a:rPr>
              <a:t>Poster </a:t>
            </a:r>
            <a:r>
              <a:rPr lang="fr-FR" sz="1100" i="1" dirty="0" err="1">
                <a:solidFill>
                  <a:srgbClr val="C00000"/>
                </a:solidFill>
              </a:rPr>
              <a:t>number</a:t>
            </a:r>
            <a:r>
              <a:rPr lang="fr-FR" sz="1100" i="1" dirty="0">
                <a:solidFill>
                  <a:srgbClr val="C00000"/>
                </a:solidFill>
              </a:rPr>
              <a:t>;</a:t>
            </a:r>
          </a:p>
          <a:p>
            <a:pPr algn="ctr"/>
            <a:r>
              <a:rPr lang="fr-FR" sz="1100" i="1" dirty="0">
                <a:solidFill>
                  <a:srgbClr val="C00000"/>
                </a:solidFill>
              </a:rPr>
              <a:t>Do not cover or </a:t>
            </a:r>
            <a:r>
              <a:rPr lang="fr-FR" sz="1100" i="1" dirty="0" err="1">
                <a:solidFill>
                  <a:srgbClr val="C00000"/>
                </a:solidFill>
              </a:rPr>
              <a:t>removed</a:t>
            </a:r>
            <a:r>
              <a:rPr lang="fr-FR" sz="1100" i="1" dirty="0">
                <a:solidFill>
                  <a:srgbClr val="C00000"/>
                </a:solidFill>
              </a:rPr>
              <a:t> ;</a:t>
            </a:r>
          </a:p>
          <a:p>
            <a:pPr algn="ctr"/>
            <a:r>
              <a:rPr lang="fr-FR" sz="1100" i="1" dirty="0">
                <a:solidFill>
                  <a:srgbClr val="C00000"/>
                </a:solidFill>
              </a:rPr>
              <a:t>Will </a:t>
            </a:r>
            <a:r>
              <a:rPr lang="fr-FR" sz="1100" i="1" dirty="0" err="1">
                <a:solidFill>
                  <a:srgbClr val="C00000"/>
                </a:solidFill>
              </a:rPr>
              <a:t>be</a:t>
            </a:r>
            <a:r>
              <a:rPr lang="fr-FR" sz="1100" i="1" dirty="0">
                <a:solidFill>
                  <a:srgbClr val="C00000"/>
                </a:solidFill>
              </a:rPr>
              <a:t> </a:t>
            </a:r>
            <a:r>
              <a:rPr lang="fr-FR" sz="1100" i="1" dirty="0" err="1">
                <a:solidFill>
                  <a:srgbClr val="C00000"/>
                </a:solidFill>
              </a:rPr>
              <a:t>edited</a:t>
            </a:r>
            <a:r>
              <a:rPr lang="fr-FR" sz="1100" i="1" dirty="0">
                <a:solidFill>
                  <a:srgbClr val="C00000"/>
                </a:solidFill>
              </a:rPr>
              <a:t> by </a:t>
            </a:r>
            <a:r>
              <a:rPr lang="fr-FR" sz="1100" i="1">
                <a:solidFill>
                  <a:srgbClr val="C00000"/>
                </a:solidFill>
              </a:rPr>
              <a:t>organizers</a:t>
            </a:r>
            <a:endParaRPr lang="fr-CH" sz="1100" i="1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66D6C0-B39C-4201-BCA9-3092FE7B05C8}"/>
              </a:ext>
            </a:extLst>
          </p:cNvPr>
          <p:cNvSpPr/>
          <p:nvPr/>
        </p:nvSpPr>
        <p:spPr>
          <a:xfrm>
            <a:off x="0" y="6593306"/>
            <a:ext cx="12192000" cy="2646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ln w="3175"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Time line – do not cover</a:t>
            </a:r>
            <a:endParaRPr lang="fr-CH" i="1" dirty="0">
              <a:ln w="3175"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5BAFD3-AD9B-4C1B-AFD6-15C7E37612E9}"/>
              </a:ext>
            </a:extLst>
          </p:cNvPr>
          <p:cNvSpPr/>
          <p:nvPr/>
        </p:nvSpPr>
        <p:spPr>
          <a:xfrm>
            <a:off x="0" y="0"/>
            <a:ext cx="3590998" cy="10090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Do not cover</a:t>
            </a:r>
            <a:endParaRPr lang="fr-CH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25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bd5a2f5-48af-4c12-855a-e75d72c4fd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1441A7286B74C82D78C86B5515CE7" ma:contentTypeVersion="19" ma:contentTypeDescription="Crée un document." ma:contentTypeScope="" ma:versionID="896130a9fee5ef3edc5ad069fc2a71ed">
  <xsd:schema xmlns:xsd="http://www.w3.org/2001/XMLSchema" xmlns:xs="http://www.w3.org/2001/XMLSchema" xmlns:p="http://schemas.microsoft.com/office/2006/metadata/properties" xmlns:ns3="4bd5a2f5-48af-4c12-855a-e75d72c4fd04" xmlns:ns4="e40ad676-2773-4299-b437-4d2713edeb5d" targetNamespace="http://schemas.microsoft.com/office/2006/metadata/properties" ma:root="true" ma:fieldsID="005d0beb3438d2e02df360589296a0dd" ns3:_="" ns4:_="">
    <xsd:import namespace="4bd5a2f5-48af-4c12-855a-e75d72c4fd04"/>
    <xsd:import namespace="e40ad676-2773-4299-b437-4d2713edeb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d5a2f5-48af-4c12-855a-e75d72c4fd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0ad676-2773-4299-b437-4d2713edeb5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ECFFAB-3658-4F2E-88D3-8F49C7957E4B}">
  <ds:schemaRefs>
    <ds:schemaRef ds:uri="http://schemas.openxmlformats.org/package/2006/metadata/core-properties"/>
    <ds:schemaRef ds:uri="http://schemas.microsoft.com/office/2006/documentManagement/types"/>
    <ds:schemaRef ds:uri="4bd5a2f5-48af-4c12-855a-e75d72c4fd04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e40ad676-2773-4299-b437-4d2713edeb5d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E79B34E-C057-4FD4-8712-67AE58B556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BFA8AB-4AD7-4103-804C-5E51B98FDF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d5a2f5-48af-4c12-855a-e75d72c4fd04"/>
    <ds:schemaRef ds:uri="e40ad676-2773-4299-b437-4d2713edeb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Kevin Rose-Dulcina</dc:creator>
  <cp:lastModifiedBy>Kevin Rose-Dulcina</cp:lastModifiedBy>
  <cp:revision>4</cp:revision>
  <dcterms:created xsi:type="dcterms:W3CDTF">2026-02-27T12:40:41Z</dcterms:created>
  <dcterms:modified xsi:type="dcterms:W3CDTF">2026-04-15T12:06:42Z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0x010100CBC1441A7286B74C82D78C86B5515CE7</vt:lpwstr>
  </property>
</Properties>
</file>